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920"/>
    <a:srgbClr val="F6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118" d="100"/>
          <a:sy n="118" d="100"/>
        </p:scale>
        <p:origin x="3048" y="10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72828" y="6097646"/>
            <a:ext cx="686205" cy="5944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270454" y="5382077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Laat een poppetje over bewegende obstakels</a:t>
            </a:r>
            <a:b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springen</a:t>
            </a:r>
            <a:endParaRPr lang="nl-NL"/>
          </a:p>
        </p:txBody>
      </p:sp>
      <p:sp>
        <p:nvSpPr>
          <p:cNvPr id="155" name="Google Shape;155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57" name="Google Shape;157;p8"/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43669" y="1030620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79" y="2189875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207" y="2192811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67" y="3745263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208" y="3745634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8" name="Tekstvak 58">
            <a:extLst>
              <a:ext uri="{FF2B5EF4-FFF2-40B4-BE49-F238E27FC236}">
                <a16:creationId xmlns:a16="http://schemas.microsoft.com/office/drawing/2014/main" id="{50CC2CC5-9AD4-414D-8102-5D8F4E170D9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68B33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0"/>
            <a:ext cx="4859338" cy="109942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1128712"/>
            <a:ext cx="4859338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878885"/>
            <a:ext cx="4859338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86618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670" y="29873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692" name="Google Shape;692;p17"/>
          <p:cNvSpPr/>
          <p:nvPr/>
        </p:nvSpPr>
        <p:spPr>
          <a:xfrm>
            <a:off x="1317796" y="3467658"/>
            <a:ext cx="1436345" cy="15991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2399571" y="4237452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geluid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toe en kies een geluid.</a:t>
            </a:r>
            <a:endParaRPr lang="nl-NL"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3669" y="1237320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283221" y="3866928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938062" y="1836292"/>
            <a:ext cx="983210" cy="8594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938062" y="1836301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176193" y="2408074"/>
            <a:ext cx="112243" cy="127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3089277" y="3506798"/>
            <a:ext cx="966785" cy="562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304574"/>
            <a:ext cx="4859338" cy="14994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2918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43669" y="5421971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703" name="Google Shape;703;p17"/>
          <p:cNvSpPr txBox="1"/>
          <p:nvPr/>
        </p:nvSpPr>
        <p:spPr>
          <a:xfrm>
            <a:off x="3393078" y="59339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896269" y="58374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3095148" y="61160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708417" y="3556483"/>
            <a:ext cx="418919" cy="3825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815558" y="3908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359567" y="405933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een geluid toe</a:t>
            </a:r>
          </a:p>
          <a:p>
            <a:pPr indent="12700"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359569" y="5908510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743" name="Google Shape;743;p17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127336" y="1447547"/>
            <a:ext cx="2525377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selecteren.</a:t>
            </a:r>
            <a:endParaRPr lang="nl-NL"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957976" y="611847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957976" y="608777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65204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65204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18976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18976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42090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42090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95862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95862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88318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88318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2032866" y="590805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260741" y="5909419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952161" y="5909419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726789" y="5909419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498518" y="5909419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842169" y="6129210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757" name="Google Shape;75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lang="nl-NL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Stop het spel</a:t>
            </a:r>
          </a:p>
        </p:txBody>
      </p:sp>
      <p:sp>
        <p:nvSpPr>
          <p:cNvPr id="776" name="Google Shape;776;p18"/>
          <p:cNvSpPr txBox="1"/>
          <p:nvPr/>
        </p:nvSpPr>
        <p:spPr>
          <a:xfrm>
            <a:off x="785012" y="1405349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spel als je het ei raakt.</a:t>
            </a:r>
            <a:endParaRPr lang="nl-NL" dirty="0"/>
          </a:p>
        </p:txBody>
      </p:sp>
      <p:sp>
        <p:nvSpPr>
          <p:cNvPr id="777" name="Google Shape;777;p18"/>
          <p:cNvSpPr/>
          <p:nvPr/>
        </p:nvSpPr>
        <p:spPr>
          <a:xfrm>
            <a:off x="1285514" y="2057108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285512" y="2057107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285514" y="3956519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285512" y="3956506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6E0C4B9B-6882-4BFD-A3B7-114DAB78D13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1128712"/>
            <a:ext cx="4859338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109173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806" name="Google Shape;806;p19"/>
          <p:cNvSpPr/>
          <p:nvPr/>
        </p:nvSpPr>
        <p:spPr>
          <a:xfrm>
            <a:off x="0" y="2982912"/>
            <a:ext cx="4859338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970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356771" y="3710075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359568" y="317730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Stop het spel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810" name="Google Shape;810;p19"/>
          <p:cNvSpPr/>
          <p:nvPr/>
        </p:nvSpPr>
        <p:spPr>
          <a:xfrm>
            <a:off x="1222356" y="3370300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222352" y="337031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527436" y="1498029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943639" y="1575739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943639" y="1575739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317274"/>
            <a:ext cx="4859338" cy="14867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3045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43670" y="5425780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819" name="Google Shape;819;p19"/>
          <p:cNvSpPr txBox="1"/>
          <p:nvPr/>
        </p:nvSpPr>
        <p:spPr>
          <a:xfrm>
            <a:off x="3354978" y="59466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896269" y="58501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3095148" y="61287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769926" y="3824850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845264" y="41752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857" name="Google Shape;857;p19"/>
          <p:cNvSpPr/>
          <p:nvPr/>
        </p:nvSpPr>
        <p:spPr>
          <a:xfrm>
            <a:off x="381794" y="1916911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381795" y="1916910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156447" y="258682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156448" y="4916025"/>
            <a:ext cx="17421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tweede uiterlijk voor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naar te veranderen.</a:t>
            </a:r>
            <a:endParaRPr lang="nl-NL"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223930" y="4635865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674019" y="1572564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674016" y="1572568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933066" y="3699618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3063097" y="4237217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4068232" y="4778103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631853" y="4333427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359569" y="5908510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870" name="Google Shape;870;p19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564074" y="1860105"/>
            <a:ext cx="1335500" cy="743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om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zien.</a:t>
            </a:r>
            <a:endParaRPr lang="nl-NL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951007" y="3746866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raak ik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831514" y="3420798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en voeg deze code toe.</a:t>
            </a:r>
            <a:endParaRPr lang="nl-NL"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143669" y="3059794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315380" y="1313950"/>
            <a:ext cx="1050665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te selecteren.</a:t>
            </a:r>
            <a:endParaRPr lang="nl-NL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967501" y="616609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967501" y="613540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66156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66156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19928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19928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43042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43042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96814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96814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89270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89270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2042391" y="595567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270266" y="595704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961686" y="595704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736314" y="595704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508043" y="595704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884" name="Google Shape;8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lang="nl-NL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43670" y="488775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meer obstakels toe</a:t>
            </a:r>
          </a:p>
        </p:txBody>
      </p:sp>
      <p:sp>
        <p:nvSpPr>
          <p:cNvPr id="903" name="Google Shape;903;p20"/>
          <p:cNvSpPr txBox="1"/>
          <p:nvPr/>
        </p:nvSpPr>
        <p:spPr>
          <a:xfrm>
            <a:off x="785011" y="1398651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indent="-5207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het spel moeilijker door meer obstakels toe te voegen.</a:t>
            </a:r>
            <a:endParaRPr lang="nl-NL" dirty="0"/>
          </a:p>
        </p:txBody>
      </p:sp>
      <p:sp>
        <p:nvSpPr>
          <p:cNvPr id="904" name="Google Shape;904;p20"/>
          <p:cNvSpPr/>
          <p:nvPr/>
        </p:nvSpPr>
        <p:spPr>
          <a:xfrm>
            <a:off x="988219" y="2774518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988219" y="2774517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6F998D9D-55F7-40FF-BE37-EF3934F77C9C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276764"/>
            <a:ext cx="4859338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1128712"/>
            <a:ext cx="4859338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2640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686094"/>
            <a:ext cx="4859338" cy="11179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67339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359569" y="811500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935" name="Google Shape;935;p21"/>
          <p:cNvSpPr txBox="1"/>
          <p:nvPr/>
        </p:nvSpPr>
        <p:spPr>
          <a:xfrm>
            <a:off x="143670" y="33836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359569" y="444940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meer obstakels toe</a:t>
            </a:r>
          </a:p>
        </p:txBody>
      </p:sp>
      <p:sp>
        <p:nvSpPr>
          <p:cNvPr id="937" name="Google Shape;937;p21"/>
          <p:cNvSpPr txBox="1"/>
          <p:nvPr/>
        </p:nvSpPr>
        <p:spPr>
          <a:xfrm>
            <a:off x="762909" y="2557724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dupliceren: rechtsklik (Mac: control-klik) op het icoon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dupliceren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lang="nl-NL"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542808" y="4186345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deze blokken toe om te wachten voordat je het tweede obstakel laat zien.</a:t>
            </a:r>
            <a:endParaRPr lang="nl-NL" dirty="0"/>
          </a:p>
        </p:txBody>
      </p:sp>
      <p:sp>
        <p:nvSpPr>
          <p:cNvPr id="939" name="Google Shape;939;p21"/>
          <p:cNvSpPr/>
          <p:nvPr/>
        </p:nvSpPr>
        <p:spPr>
          <a:xfrm>
            <a:off x="2823965" y="1650707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823969" y="1650708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839844" y="2572963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 selecteren.</a:t>
            </a:r>
            <a:endParaRPr lang="nl-NL" dirty="0"/>
          </a:p>
        </p:txBody>
      </p:sp>
      <p:sp>
        <p:nvSpPr>
          <p:cNvPr id="942" name="Google Shape;942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769926" y="3837550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823611" y="4187918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 lang="nl-NL"/>
          </a:p>
        </p:txBody>
      </p:sp>
      <p:sp>
        <p:nvSpPr>
          <p:cNvPr id="946" name="Google Shape;946;p21"/>
          <p:cNvSpPr txBox="1"/>
          <p:nvPr/>
        </p:nvSpPr>
        <p:spPr>
          <a:xfrm>
            <a:off x="359569" y="6070663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947" name="Google Shape;947;p21"/>
          <p:cNvSpPr/>
          <p:nvPr/>
        </p:nvSpPr>
        <p:spPr>
          <a:xfrm>
            <a:off x="2994769" y="6070664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994770" y="6070664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406609" y="4384899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747032" y="1650706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747034" y="1650707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178679" y="2190100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976464" y="234916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354169" y="1961019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354178" y="1961016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801780" y="6215062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348389" y="4048790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348390" y="4276116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448098" y="3679641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143669" y="5766955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3670" y="1237320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842169" y="6129210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973" name="Google Shape;97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lang="nl-NL"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143669" y="55090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Score</a:t>
            </a:r>
          </a:p>
        </p:txBody>
      </p:sp>
      <p:sp>
        <p:nvSpPr>
          <p:cNvPr id="976" name="Google Shape;976;p22"/>
          <p:cNvSpPr txBox="1"/>
          <p:nvPr/>
        </p:nvSpPr>
        <p:spPr>
          <a:xfrm>
            <a:off x="785013" y="13560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een punt toe na iedere keer</a:t>
            </a:r>
            <a:b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een ei springt.</a:t>
            </a:r>
            <a:endParaRPr lang="nl-NL" dirty="0"/>
          </a:p>
        </p:txBody>
      </p:sp>
      <p:sp>
        <p:nvSpPr>
          <p:cNvPr id="977" name="Google Shape;977;p22"/>
          <p:cNvSpPr/>
          <p:nvPr/>
        </p:nvSpPr>
        <p:spPr>
          <a:xfrm>
            <a:off x="1600613" y="1947695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600613" y="194768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600613" y="453628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600613" y="453629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645418" y="198237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645426" y="198237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645418" y="4581434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645426" y="4581436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645418" y="328002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645426" y="328002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kstvak 58">
            <a:extLst>
              <a:ext uri="{FF2B5EF4-FFF2-40B4-BE49-F238E27FC236}">
                <a16:creationId xmlns:a16="http://schemas.microsoft.com/office/drawing/2014/main" id="{FB1FE18B-896A-4B90-B4A0-09C48109421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-4656"/>
            <a:ext cx="4859338" cy="113336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1128712"/>
            <a:ext cx="4859338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3164763"/>
            <a:ext cx="4859338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31520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357274" y="3840876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359569" y="404101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Score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033" name="Google Shape;1033;p23"/>
          <p:cNvSpPr/>
          <p:nvPr/>
        </p:nvSpPr>
        <p:spPr>
          <a:xfrm>
            <a:off x="0" y="5856084"/>
            <a:ext cx="4859338" cy="9479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84337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43668" y="1237320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377101" y="1615891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377100" y="1951625"/>
            <a:ext cx="1034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knop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een variabele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8" name="Google Shape;1038;p23"/>
          <p:cNvSpPr/>
          <p:nvPr/>
        </p:nvSpPr>
        <p:spPr>
          <a:xfrm>
            <a:off x="3181799" y="1613217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181800" y="1613217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522911" y="1957319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4108549" y="2574228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302919" y="2022221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191324" y="1948537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3029">
              <a:buClr>
                <a:srgbClr val="939598"/>
              </a:buClr>
              <a:buSzPts val="600"/>
            </a:pPr>
            <a:r>
              <a:rPr lang="nl-NL" sz="600">
                <a:solidFill>
                  <a:srgbClr val="939598"/>
                </a:solidFill>
              </a:rPr>
              <a:t>Score</a:t>
            </a:r>
            <a:endParaRPr lang="nl-NL"/>
          </a:p>
        </p:txBody>
      </p:sp>
      <p:sp>
        <p:nvSpPr>
          <p:cNvPr id="1044" name="Google Shape;1044;p23"/>
          <p:cNvSpPr/>
          <p:nvPr/>
        </p:nvSpPr>
        <p:spPr>
          <a:xfrm>
            <a:off x="1639095" y="1613217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639094" y="1613217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661025" y="1888590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330111" y="1719076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143669" y="3409071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voeg twee blokken toe aan je code:</a:t>
            </a:r>
            <a:endParaRPr lang="nl-NL"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143668" y="5927407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429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endParaRPr lang="nl-NL"/>
          </a:p>
        </p:txBody>
      </p:sp>
      <p:sp>
        <p:nvSpPr>
          <p:cNvPr id="1050" name="Google Shape;1050;p23"/>
          <p:cNvSpPr txBox="1"/>
          <p:nvPr/>
        </p:nvSpPr>
        <p:spPr>
          <a:xfrm>
            <a:off x="1412019" y="4703907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dirty="0"/>
          </a:p>
        </p:txBody>
      </p:sp>
      <p:sp>
        <p:nvSpPr>
          <p:cNvPr id="1051" name="Google Shape;1051;p23"/>
          <p:cNvSpPr/>
          <p:nvPr/>
        </p:nvSpPr>
        <p:spPr>
          <a:xfrm>
            <a:off x="2637635" y="3852300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529721" y="4525018"/>
            <a:ext cx="942748" cy="94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om de score te verhogen.</a:t>
            </a:r>
            <a:b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Score uit het menu.</a:t>
            </a:r>
            <a:endParaRPr lang="nl-NL" dirty="0"/>
          </a:p>
        </p:txBody>
      </p:sp>
      <p:sp>
        <p:nvSpPr>
          <p:cNvPr id="1053" name="Google Shape;1053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708417" y="3937474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815558" y="4289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894998" y="4576763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963579" y="1629090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630755" y="1709977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283014" y="1757210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671729" y="5307012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143669" y="3205878"/>
            <a:ext cx="457199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988294" y="2774367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 de variabele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klik dan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143667" y="6203528"/>
            <a:ext cx="4572000" cy="3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 over de eieren om punten te scoren!</a:t>
            </a:r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962585"/>
            <a:ext cx="4859338" cy="83660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143669" y="6097646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147192" y="918359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759742" y="1915072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nl-NL"/>
              <a:t>Gebruik de kaarten in deze volgorde:</a:t>
            </a:r>
          </a:p>
          <a:p>
            <a:pPr marL="0" indent="128270">
              <a:buSzPts val="1600"/>
            </a:pPr>
            <a:endParaRPr lang="nl-NL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 naar de start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Bewegend obstakel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een geluid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het spel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meer obstakels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lang="nl-NL"/>
          </a:p>
        </p:txBody>
      </p:sp>
      <p:sp>
        <p:nvSpPr>
          <p:cNvPr id="277" name="Google Shape;277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842169" y="6129210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291" name="Google Shape;291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lang="nl-NL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</a:t>
            </a:r>
          </a:p>
        </p:txBody>
      </p:sp>
      <p:sp>
        <p:nvSpPr>
          <p:cNvPr id="293" name="Google Shape;293;p10"/>
          <p:cNvSpPr txBox="1"/>
          <p:nvPr/>
        </p:nvSpPr>
        <p:spPr>
          <a:xfrm>
            <a:off x="748508" y="1465262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sprite springen.</a:t>
            </a:r>
            <a:endParaRPr lang="nl-NL"/>
          </a:p>
        </p:txBody>
      </p:sp>
      <p:sp>
        <p:nvSpPr>
          <p:cNvPr id="294" name="Google Shape;294;p10"/>
          <p:cNvSpPr/>
          <p:nvPr/>
        </p:nvSpPr>
        <p:spPr>
          <a:xfrm>
            <a:off x="1600613" y="1954847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600613" y="195484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600613" y="324915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600613" y="324915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600613" y="4543463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600613" y="45434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862E53AB-AF44-48BB-8E39-BFF8703EF3AE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1128712"/>
            <a:ext cx="4859338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711844"/>
            <a:ext cx="4859338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69914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459411"/>
            <a:ext cx="4859338" cy="13446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446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104936" y="2819740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347" name="Google Shape;347;p11"/>
          <p:cNvSpPr txBox="1"/>
          <p:nvPr/>
        </p:nvSpPr>
        <p:spPr>
          <a:xfrm>
            <a:off x="148097" y="5580721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348" name="Google Shape;348;p11"/>
          <p:cNvSpPr/>
          <p:nvPr/>
        </p:nvSpPr>
        <p:spPr>
          <a:xfrm>
            <a:off x="1687745" y="3299692"/>
            <a:ext cx="1471713" cy="1922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666230" y="4836911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173647" y="4642935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min getal om omlaag te gaan..</a:t>
            </a:r>
            <a:endParaRPr lang="nl-NL"/>
          </a:p>
        </p:txBody>
      </p:sp>
      <p:sp>
        <p:nvSpPr>
          <p:cNvPr id="351" name="Google Shape;351;p11"/>
          <p:cNvSpPr txBox="1"/>
          <p:nvPr/>
        </p:nvSpPr>
        <p:spPr>
          <a:xfrm>
            <a:off x="2146807" y="6017828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/>
          </a:p>
        </p:txBody>
      </p:sp>
      <p:sp>
        <p:nvSpPr>
          <p:cNvPr id="352" name="Google Shape;352;p11"/>
          <p:cNvSpPr/>
          <p:nvPr/>
        </p:nvSpPr>
        <p:spPr>
          <a:xfrm>
            <a:off x="672100" y="6159745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672100" y="6129053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366165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366165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597304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597304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666284" y="5950695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440915" y="5950695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740057" y="6107113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0" y="1237320"/>
            <a:ext cx="48593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385" name="Google Shape;385;p11"/>
          <p:cNvSpPr txBox="1"/>
          <p:nvPr/>
        </p:nvSpPr>
        <p:spPr>
          <a:xfrm>
            <a:off x="2448083" y="2140381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sprite</a:t>
            </a:r>
            <a:b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 Chick</a:t>
            </a:r>
            <a:endParaRPr lang="nl-NL"/>
          </a:p>
        </p:txBody>
      </p:sp>
      <p:sp>
        <p:nvSpPr>
          <p:cNvPr id="388" name="Google Shape;388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789943" y="1677173"/>
            <a:ext cx="586531" cy="5355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943062" y="2194391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2" name="Google Shape;392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708417" y="3442183"/>
            <a:ext cx="418919" cy="3825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815558" y="37942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Spring</a:t>
            </a:r>
            <a:endParaRPr lang="nl-NL"/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397" name="Google Shape;397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568482" y="1666891"/>
            <a:ext cx="712470" cy="5373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723309" y="2207091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lang="nl-NL"/>
          </a:p>
        </p:txBody>
      </p:sp>
      <p:sp>
        <p:nvSpPr>
          <p:cNvPr id="401" name="Google Shape;401;p11"/>
          <p:cNvSpPr txBox="1"/>
          <p:nvPr/>
        </p:nvSpPr>
        <p:spPr>
          <a:xfrm>
            <a:off x="289599" y="2140380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achtergrond</a:t>
            </a:r>
            <a:endParaRPr lang="nl-NL"/>
          </a:p>
        </p:txBody>
      </p:sp>
      <p:cxnSp>
        <p:nvCxnSpPr>
          <p:cNvPr id="404" name="Google Shape;404;p11"/>
          <p:cNvCxnSpPr/>
          <p:nvPr/>
        </p:nvCxnSpPr>
        <p:spPr>
          <a:xfrm>
            <a:off x="2448083" y="1581166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FA5AA-CF98-4BCC-874F-7FF26D846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620" y="1654693"/>
            <a:ext cx="399289" cy="399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ABFB3-71C0-4053-86A8-0043B48F2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999" y="1658935"/>
            <a:ext cx="399289" cy="399289"/>
          </a:xfrm>
          <a:prstGeom prst="rect">
            <a:avLst/>
          </a:prstGeom>
        </p:spPr>
      </p:pic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90719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90719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113833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113833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67605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67605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750302" y="5942733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978177" y="594410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215954" y="594410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417" name="Google Shape;417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lang="nl-NL"/>
          </a:p>
        </p:txBody>
      </p:sp>
      <p:sp>
        <p:nvSpPr>
          <p:cNvPr id="435" name="Google Shape;435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479281" y="634726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Ga naar start</a:t>
            </a:r>
          </a:p>
        </p:txBody>
      </p:sp>
      <p:sp>
        <p:nvSpPr>
          <p:cNvPr id="438" name="Google Shape;438;p12"/>
          <p:cNvSpPr txBox="1"/>
          <p:nvPr/>
        </p:nvSpPr>
        <p:spPr>
          <a:xfrm>
            <a:off x="842169" y="1446206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het startpunt van de sprite.</a:t>
            </a:r>
            <a:endParaRPr lang="nl-NL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48BC7998-EA20-43B9-A9B9-FFAB73EE331C}"/>
              </a:ext>
            </a:extLst>
          </p:cNvPr>
          <p:cNvSpPr txBox="1"/>
          <p:nvPr/>
        </p:nvSpPr>
        <p:spPr>
          <a:xfrm rot="16200000">
            <a:off x="3982982" y="5865868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-3468"/>
            <a:ext cx="4859338" cy="113218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1128711"/>
            <a:ext cx="4859338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464" name="Google Shape;464;p13"/>
          <p:cNvSpPr/>
          <p:nvPr/>
        </p:nvSpPr>
        <p:spPr>
          <a:xfrm>
            <a:off x="0" y="2919931"/>
            <a:ext cx="4859338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9072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669" y="303310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467" name="Google Shape;467;p13"/>
          <p:cNvSpPr/>
          <p:nvPr/>
        </p:nvSpPr>
        <p:spPr>
          <a:xfrm>
            <a:off x="2871876" y="3459809"/>
            <a:ext cx="1052483" cy="608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2855266" y="4161771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de startpositie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(Jouw getallen zijn misschien anders.)</a:t>
            </a:r>
            <a:endParaRPr lang="nl-NL" dirty="0"/>
          </a:p>
        </p:txBody>
      </p:sp>
      <p:sp>
        <p:nvSpPr>
          <p:cNvPr id="469" name="Google Shape;469;p13"/>
          <p:cNvSpPr/>
          <p:nvPr/>
        </p:nvSpPr>
        <p:spPr>
          <a:xfrm>
            <a:off x="1443422" y="3476802"/>
            <a:ext cx="1052064" cy="1376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3"/>
          <p:cNvSpPr/>
          <p:nvPr/>
        </p:nvSpPr>
        <p:spPr>
          <a:xfrm>
            <a:off x="0" y="4985065"/>
            <a:ext cx="4859338" cy="18189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9723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43670" y="510574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nl-NL"/>
          </a:p>
        </p:txBody>
      </p:sp>
      <p:sp>
        <p:nvSpPr>
          <p:cNvPr id="473" name="Google Shape;473;p13"/>
          <p:cNvSpPr/>
          <p:nvPr/>
        </p:nvSpPr>
        <p:spPr>
          <a:xfrm>
            <a:off x="2534991" y="5619495"/>
            <a:ext cx="167613" cy="190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207405" y="5435509"/>
            <a:ext cx="329533" cy="374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708417" y="3543783"/>
            <a:ext cx="418919" cy="3825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815558" y="38958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479" name="Google Shape;479;p13"/>
          <p:cNvSpPr txBox="1"/>
          <p:nvPr/>
        </p:nvSpPr>
        <p:spPr>
          <a:xfrm>
            <a:off x="466249" y="2475518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je sprite naar waar je het wilt hebben.</a:t>
            </a:r>
            <a:endParaRPr lang="nl-NL"/>
          </a:p>
        </p:txBody>
      </p:sp>
      <p:sp>
        <p:nvSpPr>
          <p:cNvPr id="480" name="Google Shape;480;p13"/>
          <p:cNvSpPr/>
          <p:nvPr/>
        </p:nvSpPr>
        <p:spPr>
          <a:xfrm>
            <a:off x="2223294" y="1698586"/>
            <a:ext cx="814071" cy="72232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2223294" y="1698586"/>
            <a:ext cx="814071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2" y="0"/>
                </a:moveTo>
                <a:lnTo>
                  <a:pt x="853" y="36"/>
                </a:lnTo>
                <a:lnTo>
                  <a:pt x="253" y="285"/>
                </a:lnTo>
                <a:lnTo>
                  <a:pt x="32" y="961"/>
                </a:lnTo>
                <a:lnTo>
                  <a:pt x="0" y="2279"/>
                </a:lnTo>
                <a:lnTo>
                  <a:pt x="0" y="19321"/>
                </a:lnTo>
                <a:lnTo>
                  <a:pt x="32" y="20639"/>
                </a:lnTo>
                <a:lnTo>
                  <a:pt x="253" y="21315"/>
                </a:lnTo>
                <a:lnTo>
                  <a:pt x="853" y="21564"/>
                </a:lnTo>
                <a:lnTo>
                  <a:pt x="2022" y="21600"/>
                </a:lnTo>
                <a:lnTo>
                  <a:pt x="19578" y="21600"/>
                </a:lnTo>
                <a:lnTo>
                  <a:pt x="20747" y="21564"/>
                </a:lnTo>
                <a:lnTo>
                  <a:pt x="21347" y="21315"/>
                </a:lnTo>
                <a:lnTo>
                  <a:pt x="21568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68" y="961"/>
                </a:lnTo>
                <a:lnTo>
                  <a:pt x="21347" y="285"/>
                </a:lnTo>
                <a:lnTo>
                  <a:pt x="20747" y="36"/>
                </a:lnTo>
                <a:lnTo>
                  <a:pt x="19578" y="0"/>
                </a:lnTo>
                <a:lnTo>
                  <a:pt x="20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2201070" y="2475518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nu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naar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er uit sleept, heeft die meteen de 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483" name="Google Shape;483;p13"/>
          <p:cNvSpPr/>
          <p:nvPr/>
        </p:nvSpPr>
        <p:spPr>
          <a:xfrm>
            <a:off x="497426" y="5523482"/>
            <a:ext cx="1568454" cy="5133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497429" y="5523491"/>
            <a:ext cx="1568452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9" y="0"/>
                </a:moveTo>
                <a:lnTo>
                  <a:pt x="443" y="50"/>
                </a:lnTo>
                <a:lnTo>
                  <a:pt x="131" y="401"/>
                </a:lnTo>
                <a:lnTo>
                  <a:pt x="16" y="1353"/>
                </a:lnTo>
                <a:lnTo>
                  <a:pt x="0" y="3206"/>
                </a:lnTo>
                <a:lnTo>
                  <a:pt x="0" y="18394"/>
                </a:lnTo>
                <a:lnTo>
                  <a:pt x="16" y="20247"/>
                </a:lnTo>
                <a:lnTo>
                  <a:pt x="131" y="21199"/>
                </a:lnTo>
                <a:lnTo>
                  <a:pt x="443" y="21550"/>
                </a:lnTo>
                <a:lnTo>
                  <a:pt x="1049" y="21600"/>
                </a:lnTo>
                <a:lnTo>
                  <a:pt x="20551" y="21600"/>
                </a:lnTo>
                <a:lnTo>
                  <a:pt x="21157" y="21550"/>
                </a:lnTo>
                <a:lnTo>
                  <a:pt x="21469" y="21199"/>
                </a:lnTo>
                <a:lnTo>
                  <a:pt x="21584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4" y="1353"/>
                </a:lnTo>
                <a:lnTo>
                  <a:pt x="21469" y="401"/>
                </a:lnTo>
                <a:lnTo>
                  <a:pt x="21157" y="50"/>
                </a:lnTo>
                <a:lnTo>
                  <a:pt x="20551" y="0"/>
                </a:lnTo>
                <a:lnTo>
                  <a:pt x="104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497427" y="6165812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 de grootte van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door een kleiner of groter getal in te typen.</a:t>
            </a:r>
            <a:endParaRPr lang="nl-NL" dirty="0"/>
          </a:p>
        </p:txBody>
      </p:sp>
      <p:cxnSp>
        <p:nvCxnSpPr>
          <p:cNvPr id="486" name="Google Shape;486;p13"/>
          <p:cNvCxnSpPr/>
          <p:nvPr/>
        </p:nvCxnSpPr>
        <p:spPr>
          <a:xfrm rot="10800000" flipH="1">
            <a:off x="1469317" y="5996190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3"/>
          <p:cNvSpPr/>
          <p:nvPr/>
        </p:nvSpPr>
        <p:spPr>
          <a:xfrm>
            <a:off x="2222109" y="5818857"/>
            <a:ext cx="590934" cy="21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3"/>
          <p:cNvSpPr/>
          <p:nvPr/>
        </p:nvSpPr>
        <p:spPr>
          <a:xfrm>
            <a:off x="2222109" y="5818857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961758" y="5818857"/>
            <a:ext cx="590934" cy="218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3"/>
          <p:cNvSpPr/>
          <p:nvPr/>
        </p:nvSpPr>
        <p:spPr>
          <a:xfrm>
            <a:off x="2961758" y="5818857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698931" y="5818857"/>
            <a:ext cx="590940" cy="21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698941" y="5818857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857034" y="5232251"/>
            <a:ext cx="514399" cy="5988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488473" y="1699728"/>
            <a:ext cx="1452589" cy="722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488473" y="1699734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160680" y="1685052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Versleep je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dan wordt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positie in de blokken meteen aangepast</a:t>
            </a:r>
            <a:endParaRPr lang="nl-NL"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359569" y="419805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7145">
              <a:buSzPts val="2400"/>
            </a:pPr>
            <a:r>
              <a:rPr lang="nl-NL" sz="2400"/>
              <a:t>Go to Start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498" name="Google Shape;498;p13"/>
          <p:cNvSpPr/>
          <p:nvPr/>
        </p:nvSpPr>
        <p:spPr>
          <a:xfrm>
            <a:off x="689095" y="2203614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842169" y="6129210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512" name="Google Shape;512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600613" y="1951024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600613" y="195102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376517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lang="nl-NL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Bewegend obstakel</a:t>
            </a:r>
          </a:p>
        </p:txBody>
      </p:sp>
      <p:sp>
        <p:nvSpPr>
          <p:cNvPr id="533" name="Google Shape;533;p14"/>
          <p:cNvSpPr txBox="1"/>
          <p:nvPr/>
        </p:nvSpPr>
        <p:spPr>
          <a:xfrm>
            <a:off x="785013" y="1431089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indent="-203201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obstakel bewegen over het speelveld.</a:t>
            </a:r>
            <a:endParaRPr lang="nl-NL" dirty="0"/>
          </a:p>
        </p:txBody>
      </p:sp>
      <p:sp>
        <p:nvSpPr>
          <p:cNvPr id="534" name="Google Shape;534;p14"/>
          <p:cNvSpPr/>
          <p:nvPr/>
        </p:nvSpPr>
        <p:spPr>
          <a:xfrm>
            <a:off x="1600613" y="324532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600613" y="324531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600613" y="4539628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600613" y="45396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E1C6F0DE-D107-4B18-AA16-A81912B8866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-6252"/>
            <a:ext cx="4859338" cy="113496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1128712"/>
            <a:ext cx="4859338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563" name="Google Shape;563;p15"/>
          <p:cNvSpPr/>
          <p:nvPr/>
        </p:nvSpPr>
        <p:spPr>
          <a:xfrm>
            <a:off x="0" y="2747518"/>
            <a:ext cx="4859338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7348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670" y="28502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566" name="Google Shape;566;p15"/>
          <p:cNvSpPr/>
          <p:nvPr/>
        </p:nvSpPr>
        <p:spPr>
          <a:xfrm>
            <a:off x="1188929" y="3229718"/>
            <a:ext cx="2059510" cy="14843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3365739" y="3657916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aan de rechterkant van het speelveld.</a:t>
            </a:r>
            <a:endParaRPr lang="nl-NL"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365739" y="4540094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Schuif naar de linkerkant van het speelveld.</a:t>
            </a:r>
            <a:endParaRPr lang="nl-NL"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362668" y="4752448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kleiner getal om sneller te gaan.</a:t>
            </a:r>
            <a:endParaRPr lang="nl-NL"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744262" y="4420359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192262" y="2171139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als obstakel, bijvoorbeeld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 (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574" name="Google Shape;574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897248" y="1732754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3009869" y="2242809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578" name="Google Shape;578;p15"/>
          <p:cNvSpPr/>
          <p:nvPr/>
        </p:nvSpPr>
        <p:spPr>
          <a:xfrm>
            <a:off x="0" y="5164873"/>
            <a:ext cx="4859338" cy="16391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51521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43669" y="527338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81" name="Google Shape;581;p15"/>
          <p:cNvSpPr txBox="1"/>
          <p:nvPr/>
        </p:nvSpPr>
        <p:spPr>
          <a:xfrm>
            <a:off x="3393078" y="57942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896269" y="56977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359569" y="5806941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615" name="Google Shape;615;p15"/>
          <p:cNvSpPr/>
          <p:nvPr/>
        </p:nvSpPr>
        <p:spPr>
          <a:xfrm>
            <a:off x="3095148" y="59763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359569" y="402255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Bewegend obstakel</a:t>
            </a:r>
          </a:p>
          <a:p>
            <a:pPr indent="12700">
              <a:spcBef>
                <a:spcPts val="2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617" name="Google Shape;617;p15"/>
          <p:cNvSpPr/>
          <p:nvPr/>
        </p:nvSpPr>
        <p:spPr>
          <a:xfrm>
            <a:off x="1296194" y="5849937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296195" y="584993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514900" y="3380349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590236" y="37307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623" name="Google Shape;623;p15"/>
          <p:cNvSpPr/>
          <p:nvPr/>
        </p:nvSpPr>
        <p:spPr>
          <a:xfrm>
            <a:off x="1956039" y="3766500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535161" y="4423094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0BB0-AC69-461D-989F-EB0DF6F5D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126" y="1709405"/>
            <a:ext cx="399289" cy="399289"/>
          </a:xfrm>
          <a:prstGeom prst="rect">
            <a:avLst/>
          </a:prstGeom>
        </p:spPr>
      </p:pic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967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967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661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661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199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199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430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430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968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968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892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892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2042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270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961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736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508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637" name="Google Shape;637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lang="nl-NL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een geluid toe</a:t>
            </a:r>
          </a:p>
        </p:txBody>
      </p:sp>
      <p:sp>
        <p:nvSpPr>
          <p:cNvPr id="656" name="Google Shape;656;p16"/>
          <p:cNvSpPr txBox="1"/>
          <p:nvPr/>
        </p:nvSpPr>
        <p:spPr>
          <a:xfrm>
            <a:off x="785011" y="1465256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 een geluid als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springt.</a:t>
            </a:r>
            <a:endParaRPr lang="nl-NL" dirty="0"/>
          </a:p>
        </p:txBody>
      </p:sp>
      <p:sp>
        <p:nvSpPr>
          <p:cNvPr id="657" name="Google Shape;657;p16"/>
          <p:cNvSpPr/>
          <p:nvPr/>
        </p:nvSpPr>
        <p:spPr>
          <a:xfrm>
            <a:off x="1110987" y="3785378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219423" y="3785379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600613" y="1949919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600613" y="19499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600613" y="3244215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600613" y="32442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600613" y="4538534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600613" y="453852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kstvak 58">
            <a:extLst>
              <a:ext uri="{FF2B5EF4-FFF2-40B4-BE49-F238E27FC236}">
                <a16:creationId xmlns:a16="http://schemas.microsoft.com/office/drawing/2014/main" id="{DFA83E28-6309-40B0-8A73-D7FD5E661CC3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667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 Medium</vt:lpstr>
      <vt:lpstr>Calibri</vt:lpstr>
      <vt:lpstr>Montserrat Black</vt:lpstr>
      <vt:lpstr>Helvetica Neue</vt:lpstr>
      <vt:lpstr>Arial</vt:lpstr>
      <vt:lpstr>Roboto Black</vt:lpstr>
      <vt:lpstr>Office Theme</vt:lpstr>
      <vt:lpstr>Springspel Kaarten</vt:lpstr>
      <vt:lpstr>Springspel Kaarten</vt:lpstr>
      <vt:lpstr>Spring</vt:lpstr>
      <vt:lpstr>Spring scratch.mit.edu</vt:lpstr>
      <vt:lpstr>Ga naar start</vt:lpstr>
      <vt:lpstr>Go to Start scratch.mit.edu</vt:lpstr>
      <vt:lpstr>Bewegend obstakel</vt:lpstr>
      <vt:lpstr>Bewegend obstakel scratch.mit.edu</vt:lpstr>
      <vt:lpstr>Voeg een geluid toe</vt:lpstr>
      <vt:lpstr>Voeg een geluid toe scratch.mit.edu</vt:lpstr>
      <vt:lpstr>Stop het spel</vt:lpstr>
      <vt:lpstr>Stop het spel scratch.mit.edu</vt:lpstr>
      <vt:lpstr>Voeg meer obstakels toe</vt:lpstr>
      <vt:lpstr>Voeg meer obstakels toe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cp:lastModifiedBy>Hans</cp:lastModifiedBy>
  <cp:revision>51</cp:revision>
  <dcterms:modified xsi:type="dcterms:W3CDTF">2020-06-20T16:41:45Z</dcterms:modified>
</cp:coreProperties>
</file>